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6" r:id="rId4"/>
  </p:sldMasterIdLst>
  <p:notesMasterIdLst>
    <p:notesMasterId r:id="rId10"/>
  </p:notesMasterIdLst>
  <p:handoutMasterIdLst>
    <p:handoutMasterId r:id="rId11"/>
  </p:handoutMasterIdLst>
  <p:sldIdLst>
    <p:sldId id="2495" r:id="rId5"/>
    <p:sldId id="2499" r:id="rId6"/>
    <p:sldId id="2501" r:id="rId7"/>
    <p:sldId id="2500" r:id="rId8"/>
    <p:sldId id="2498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707941A9-6E07-4815-8179-24E58ECEA043}">
          <p14:sldIdLst>
            <p14:sldId id="2495"/>
            <p14:sldId id="2499"/>
            <p14:sldId id="2501"/>
            <p14:sldId id="2500"/>
            <p14:sldId id="24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A154150-6060-3BA9-E252-1E852493C5F9}" name="Elmo Martins" initials="EM" userId="S::elmo.martins@smartcg.com.br::fa439af5-63dd-4901-8f90-e41fdc95ec1a" providerId="AD"/>
  <p188:author id="{365A6CEE-97FC-F441-B7DF-515259F9F472}" name="Maxwell Arcanjo Maciel" initials="MAM" userId="S::maxwell.arcanjo@smartcg.com.br::f002f513-cf06-4836-a9b5-62c39e8e746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DCE1E7"/>
    <a:srgbClr val="F2EEE2"/>
    <a:srgbClr val="F1C5C5"/>
    <a:srgbClr val="FFCC66"/>
    <a:srgbClr val="F99107"/>
    <a:srgbClr val="FFFFFF"/>
    <a:srgbClr val="FAFBF7"/>
    <a:srgbClr val="FBF9F8"/>
    <a:srgbClr val="024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98BEC3-44FC-02CD-0403-F5A21E0A5C0E}" v="19" dt="2023-06-21T19:55:30.135"/>
    <p1510:client id="{8EEC8379-869B-B48A-0C15-47BD615AF533}" v="3" dt="2023-06-19T11:44:58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Estilo Médio 3 - 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Estilo Médio 3 - Ênfas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Estilo Claro 2 - Ênfas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4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Toni" userId="4ba0abe2-8f50-44c6-8db7-517a104199b4" providerId="ADAL" clId="{05072736-A088-4D18-B7B3-27A3E97F684B}"/>
    <pc:docChg chg="undo custSel modSld">
      <pc:chgData name="Charles Toni" userId="4ba0abe2-8f50-44c6-8db7-517a104199b4" providerId="ADAL" clId="{05072736-A088-4D18-B7B3-27A3E97F684B}" dt="2023-06-19T11:57:27.343" v="41" actId="20577"/>
      <pc:docMkLst>
        <pc:docMk/>
      </pc:docMkLst>
      <pc:sldChg chg="modSp mod">
        <pc:chgData name="Charles Toni" userId="4ba0abe2-8f50-44c6-8db7-517a104199b4" providerId="ADAL" clId="{05072736-A088-4D18-B7B3-27A3E97F684B}" dt="2023-06-19T11:57:27.343" v="41" actId="20577"/>
        <pc:sldMkLst>
          <pc:docMk/>
          <pc:sldMk cId="2269928104" sldId="2495"/>
        </pc:sldMkLst>
        <pc:spChg chg="mod">
          <ac:chgData name="Charles Toni" userId="4ba0abe2-8f50-44c6-8db7-517a104199b4" providerId="ADAL" clId="{05072736-A088-4D18-B7B3-27A3E97F684B}" dt="2023-06-19T11:57:27.343" v="41" actId="20577"/>
          <ac:spMkLst>
            <pc:docMk/>
            <pc:sldMk cId="2269928104" sldId="2495"/>
            <ac:spMk id="2" creationId="{10101F94-F4C8-0CDE-B847-F2CF48CA33AF}"/>
          </ac:spMkLst>
        </pc:spChg>
        <pc:spChg chg="mod">
          <ac:chgData name="Charles Toni" userId="4ba0abe2-8f50-44c6-8db7-517a104199b4" providerId="ADAL" clId="{05072736-A088-4D18-B7B3-27A3E97F684B}" dt="2023-06-19T11:48:28.505" v="13" actId="20577"/>
          <ac:spMkLst>
            <pc:docMk/>
            <pc:sldMk cId="2269928104" sldId="2495"/>
            <ac:spMk id="5" creationId="{B69B87F2-E33A-BD7C-19F4-152AEAC30D53}"/>
          </ac:spMkLst>
        </pc:spChg>
      </pc:sldChg>
      <pc:sldChg chg="modSp mod">
        <pc:chgData name="Charles Toni" userId="4ba0abe2-8f50-44c6-8db7-517a104199b4" providerId="ADAL" clId="{05072736-A088-4D18-B7B3-27A3E97F684B}" dt="2023-06-19T11:48:45.619" v="17" actId="5793"/>
        <pc:sldMkLst>
          <pc:docMk/>
          <pc:sldMk cId="4279505552" sldId="2499"/>
        </pc:sldMkLst>
        <pc:spChg chg="mod">
          <ac:chgData name="Charles Toni" userId="4ba0abe2-8f50-44c6-8db7-517a104199b4" providerId="ADAL" clId="{05072736-A088-4D18-B7B3-27A3E97F684B}" dt="2023-06-19T11:48:45.619" v="17" actId="5793"/>
          <ac:spMkLst>
            <pc:docMk/>
            <pc:sldMk cId="4279505552" sldId="2499"/>
            <ac:spMk id="11" creationId="{9DC816FD-650A-C86A-230A-667568252F5F}"/>
          </ac:spMkLst>
        </pc:spChg>
      </pc:sldChg>
      <pc:sldChg chg="modSp mod">
        <pc:chgData name="Charles Toni" userId="4ba0abe2-8f50-44c6-8db7-517a104199b4" providerId="ADAL" clId="{05072736-A088-4D18-B7B3-27A3E97F684B}" dt="2023-06-19T11:49:34.056" v="31" actId="20577"/>
        <pc:sldMkLst>
          <pc:docMk/>
          <pc:sldMk cId="2360493388" sldId="2500"/>
        </pc:sldMkLst>
        <pc:spChg chg="mod">
          <ac:chgData name="Charles Toni" userId="4ba0abe2-8f50-44c6-8db7-517a104199b4" providerId="ADAL" clId="{05072736-A088-4D18-B7B3-27A3E97F684B}" dt="2023-06-19T11:49:34.056" v="31" actId="20577"/>
          <ac:spMkLst>
            <pc:docMk/>
            <pc:sldMk cId="2360493388" sldId="2500"/>
            <ac:spMk id="4" creationId="{6F503642-A158-B422-30C1-C8D3FFE8077F}"/>
          </ac:spMkLst>
        </pc:spChg>
        <pc:spChg chg="mod">
          <ac:chgData name="Charles Toni" userId="4ba0abe2-8f50-44c6-8db7-517a104199b4" providerId="ADAL" clId="{05072736-A088-4D18-B7B3-27A3E97F684B}" dt="2023-06-19T11:48:58.705" v="24" actId="20577"/>
          <ac:spMkLst>
            <pc:docMk/>
            <pc:sldMk cId="2360493388" sldId="2500"/>
            <ac:spMk id="5" creationId="{A900DE47-6F2F-2158-63C5-39E9503BC1B1}"/>
          </ac:spMkLst>
        </pc:spChg>
      </pc:sldChg>
      <pc:sldChg chg="modSp mod">
        <pc:chgData name="Charles Toni" userId="4ba0abe2-8f50-44c6-8db7-517a104199b4" providerId="ADAL" clId="{05072736-A088-4D18-B7B3-27A3E97F684B}" dt="2023-06-19T11:48:48.908" v="19" actId="5793"/>
        <pc:sldMkLst>
          <pc:docMk/>
          <pc:sldMk cId="860222234" sldId="2501"/>
        </pc:sldMkLst>
        <pc:spChg chg="mod">
          <ac:chgData name="Charles Toni" userId="4ba0abe2-8f50-44c6-8db7-517a104199b4" providerId="ADAL" clId="{05072736-A088-4D18-B7B3-27A3E97F684B}" dt="2023-06-19T11:48:48.908" v="19" actId="5793"/>
          <ac:spMkLst>
            <pc:docMk/>
            <pc:sldMk cId="860222234" sldId="2501"/>
            <ac:spMk id="3" creationId="{DC3E10D4-A4EF-34FC-E037-A1648D437E6B}"/>
          </ac:spMkLst>
        </pc:spChg>
      </pc:sldChg>
    </pc:docChg>
  </pc:docChgLst>
  <pc:docChgLst>
    <pc:chgData name="Charles Toni" userId="S::charles.toni@smartcg.com.br::4ba0abe2-8f50-44c6-8db7-517a104199b4" providerId="AD" clId="Web-{3198BEC3-44FC-02CD-0403-F5A21E0A5C0E}"/>
    <pc:docChg chg="modSld">
      <pc:chgData name="Charles Toni" userId="S::charles.toni@smartcg.com.br::4ba0abe2-8f50-44c6-8db7-517a104199b4" providerId="AD" clId="Web-{3198BEC3-44FC-02CD-0403-F5A21E0A5C0E}" dt="2023-06-21T19:55:30.135" v="13"/>
      <pc:docMkLst>
        <pc:docMk/>
      </pc:docMkLst>
      <pc:sldChg chg="addSp delSp modSp">
        <pc:chgData name="Charles Toni" userId="S::charles.toni@smartcg.com.br::4ba0abe2-8f50-44c6-8db7-517a104199b4" providerId="AD" clId="Web-{3198BEC3-44FC-02CD-0403-F5A21E0A5C0E}" dt="2023-06-21T19:55:30.135" v="13"/>
        <pc:sldMkLst>
          <pc:docMk/>
          <pc:sldMk cId="2269928104" sldId="2495"/>
        </pc:sldMkLst>
        <pc:spChg chg="mod">
          <ac:chgData name="Charles Toni" userId="S::charles.toni@smartcg.com.br::4ba0abe2-8f50-44c6-8db7-517a104199b4" providerId="AD" clId="Web-{3198BEC3-44FC-02CD-0403-F5A21E0A5C0E}" dt="2023-06-21T19:55:22.229" v="3" actId="20577"/>
          <ac:spMkLst>
            <pc:docMk/>
            <pc:sldMk cId="2269928104" sldId="2495"/>
            <ac:spMk id="5" creationId="{B69B87F2-E33A-BD7C-19F4-152AEAC30D53}"/>
          </ac:spMkLst>
        </pc:spChg>
        <pc:spChg chg="add del mod">
          <ac:chgData name="Charles Toni" userId="S::charles.toni@smartcg.com.br::4ba0abe2-8f50-44c6-8db7-517a104199b4" providerId="AD" clId="Web-{3198BEC3-44FC-02CD-0403-F5A21E0A5C0E}" dt="2023-06-21T19:55:30.135" v="12"/>
          <ac:spMkLst>
            <pc:docMk/>
            <pc:sldMk cId="2269928104" sldId="2495"/>
            <ac:spMk id="9" creationId="{5361ECE4-19D4-F4FA-D2E2-87AAEFF07655}"/>
          </ac:spMkLst>
        </pc:spChg>
        <pc:graphicFrameChg chg="add del mod">
          <ac:chgData name="Charles Toni" userId="S::charles.toni@smartcg.com.br::4ba0abe2-8f50-44c6-8db7-517a104199b4" providerId="AD" clId="Web-{3198BEC3-44FC-02CD-0403-F5A21E0A5C0E}" dt="2023-06-21T19:55:30.135" v="13"/>
          <ac:graphicFrameMkLst>
            <pc:docMk/>
            <pc:sldMk cId="2269928104" sldId="2495"/>
            <ac:graphicFrameMk id="8" creationId="{1DAE29F6-1BEB-5B0B-200C-DDBB1D08E204}"/>
          </ac:graphicFrameMkLst>
        </pc:graphicFrameChg>
      </pc:sldChg>
      <pc:sldChg chg="modSp">
        <pc:chgData name="Charles Toni" userId="S::charles.toni@smartcg.com.br::4ba0abe2-8f50-44c6-8db7-517a104199b4" providerId="AD" clId="Web-{3198BEC3-44FC-02CD-0403-F5A21E0A5C0E}" dt="2023-06-21T19:54:39.165" v="2" actId="20577"/>
        <pc:sldMkLst>
          <pc:docMk/>
          <pc:sldMk cId="2360493388" sldId="2500"/>
        </pc:sldMkLst>
        <pc:spChg chg="mod">
          <ac:chgData name="Charles Toni" userId="S::charles.toni@smartcg.com.br::4ba0abe2-8f50-44c6-8db7-517a104199b4" providerId="AD" clId="Web-{3198BEC3-44FC-02CD-0403-F5A21E0A5C0E}" dt="2023-06-21T19:54:39.165" v="2" actId="20577"/>
          <ac:spMkLst>
            <pc:docMk/>
            <pc:sldMk cId="2360493388" sldId="2500"/>
            <ac:spMk id="4" creationId="{6F503642-A158-B422-30C1-C8D3FFE8077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EA231-3FCF-3E49-8633-DA1226F22C81}" type="datetimeFigureOut">
              <a:rPr lang="pt-BR" smtClean="0"/>
              <a:t>21/06/2023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98E81-2DE2-374D-AB00-DF6CA4B16C3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12007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18976-E52B-DF43-8EAB-35F604D55EB3}" type="datetimeFigureOut">
              <a:rPr lang="pt-BR" smtClean="0"/>
              <a:t>21/06/2023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B5FC7-E3D5-434A-A8C8-B14A749855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9519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pa da Apresen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"/>
          <p:cNvSpPr/>
          <p:nvPr userDrawn="1"/>
        </p:nvSpPr>
        <p:spPr>
          <a:xfrm>
            <a:off x="-35858" y="6432271"/>
            <a:ext cx="12240000" cy="432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8"/>
          <p:cNvSpPr/>
          <p:nvPr userDrawn="1"/>
        </p:nvSpPr>
        <p:spPr>
          <a:xfrm>
            <a:off x="-35858" y="6262365"/>
            <a:ext cx="12240000" cy="10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9" name="Straight Connector 8"/>
          <p:cNvCxnSpPr/>
          <p:nvPr/>
        </p:nvCxnSpPr>
        <p:spPr>
          <a:xfrm>
            <a:off x="2483556" y="3300767"/>
            <a:ext cx="8599622" cy="0"/>
          </a:xfrm>
          <a:prstGeom prst="line">
            <a:avLst/>
          </a:prstGeom>
          <a:ln w="19050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ítulo 4"/>
          <p:cNvSpPr>
            <a:spLocks noGrp="1"/>
          </p:cNvSpPr>
          <p:nvPr>
            <p:ph type="title" hasCustomPrompt="1"/>
          </p:nvPr>
        </p:nvSpPr>
        <p:spPr>
          <a:xfrm>
            <a:off x="5448301" y="3989123"/>
            <a:ext cx="5634878" cy="1825036"/>
          </a:xfrm>
        </p:spPr>
        <p:txBody>
          <a:bodyPr lIns="0" tIns="0" rIns="0" bIns="0" anchor="t">
            <a:normAutofit/>
          </a:bodyPr>
          <a:lstStyle>
            <a:lvl1pPr algn="r">
              <a:defRPr sz="4800" b="0" i="0" spc="-150" baseline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Editar Título da Apresentação</a:t>
            </a:r>
          </a:p>
        </p:txBody>
      </p:sp>
      <p:sp>
        <p:nvSpPr>
          <p:cNvPr id="18" name="Espaço Reservado para Conteúdo 16"/>
          <p:cNvSpPr>
            <a:spLocks noGrp="1"/>
          </p:cNvSpPr>
          <p:nvPr>
            <p:ph sz="quarter" idx="11" hasCustomPrompt="1"/>
          </p:nvPr>
        </p:nvSpPr>
        <p:spPr>
          <a:xfrm>
            <a:off x="5448301" y="5851291"/>
            <a:ext cx="5635624" cy="326181"/>
          </a:xfrm>
        </p:spPr>
        <p:txBody>
          <a:bodyPr anchor="b">
            <a:noAutofit/>
          </a:bodyPr>
          <a:lstStyle>
            <a:lvl1pPr algn="r">
              <a:defRPr sz="1600" b="0" i="0" baseline="0">
                <a:solidFill>
                  <a:srgbClr val="243A53"/>
                </a:solidFill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pt-BR"/>
              <a:t>Editar Mês e Ano</a:t>
            </a:r>
          </a:p>
        </p:txBody>
      </p:sp>
      <p:sp>
        <p:nvSpPr>
          <p:cNvPr id="21" name="Espaço Reservado para Texto 20"/>
          <p:cNvSpPr>
            <a:spLocks noGrp="1"/>
          </p:cNvSpPr>
          <p:nvPr>
            <p:ph type="body" sz="quarter" idx="12" hasCustomPrompt="1"/>
          </p:nvPr>
        </p:nvSpPr>
        <p:spPr>
          <a:xfrm>
            <a:off x="5448301" y="2897886"/>
            <a:ext cx="5634877" cy="372778"/>
          </a:xfrm>
        </p:spPr>
        <p:txBody>
          <a:bodyPr anchor="ctr">
            <a:noAutofit/>
          </a:bodyPr>
          <a:lstStyle>
            <a:lvl1pPr algn="r">
              <a:defRPr sz="2400" b="0" i="0">
                <a:latin typeface="Calibri" charset="0"/>
                <a:ea typeface="Calibri" charset="0"/>
                <a:cs typeface="Calibri" charset="0"/>
              </a:defRPr>
            </a:lvl1pPr>
          </a:lstStyle>
          <a:p>
            <a:pPr lvl="0"/>
            <a:r>
              <a:rPr lang="pt-BR"/>
              <a:t>Editar Nome do Cliente</a:t>
            </a:r>
          </a:p>
        </p:txBody>
      </p:sp>
      <p:sp>
        <p:nvSpPr>
          <p:cNvPr id="23" name="Espaço Reservado para Texto 22"/>
          <p:cNvSpPr>
            <a:spLocks noGrp="1"/>
          </p:cNvSpPr>
          <p:nvPr>
            <p:ph type="body" sz="quarter" idx="13" hasCustomPrompt="1"/>
          </p:nvPr>
        </p:nvSpPr>
        <p:spPr>
          <a:xfrm>
            <a:off x="5448300" y="3382815"/>
            <a:ext cx="5635625" cy="419100"/>
          </a:xfrm>
        </p:spPr>
        <p:txBody>
          <a:bodyPr/>
          <a:lstStyle>
            <a:lvl1pPr algn="r">
              <a:defRPr b="0" i="0" spc="-15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pPr lvl="0"/>
            <a:r>
              <a:rPr lang="pt-BR"/>
              <a:t>Editar Nome do Projeto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C64E5F5-3B87-D139-D0ED-05D6F2941F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82" y="2077938"/>
            <a:ext cx="3348000" cy="11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752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bertura de Seção com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 userDrawn="1"/>
        </p:nvPicPr>
        <p:blipFill rotWithShape="1">
          <a:blip r:embed="rId2"/>
          <a:srcRect l="1194"/>
          <a:stretch/>
        </p:blipFill>
        <p:spPr>
          <a:xfrm>
            <a:off x="-71720" y="4843659"/>
            <a:ext cx="12349039" cy="2048695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0"/>
            <a:ext cx="12192000" cy="4832241"/>
          </a:xfrm>
          <a:solidFill>
            <a:schemeClr val="bg1">
              <a:lumMod val="9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 b="0" i="0"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Arraste a imagem para o espaço reservado ou clique no ícone para adicionar</a:t>
            </a:r>
            <a:endParaRPr lang="en-US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9C0B01C-FA65-4FDC-3D92-84A9259F7485}"/>
              </a:ext>
            </a:extLst>
          </p:cNvPr>
          <p:cNvSpPr/>
          <p:nvPr userDrawn="1"/>
        </p:nvSpPr>
        <p:spPr>
          <a:xfrm>
            <a:off x="-2" y="5094514"/>
            <a:ext cx="12192000" cy="1752786"/>
          </a:xfrm>
          <a:prstGeom prst="rect">
            <a:avLst/>
          </a:prstGeom>
          <a:solidFill>
            <a:srgbClr val="DCE1E7"/>
          </a:solidFill>
          <a:ln>
            <a:solidFill>
              <a:srgbClr val="DCE1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1" y="5074920"/>
            <a:ext cx="8398412" cy="822960"/>
          </a:xfrm>
        </p:spPr>
        <p:txBody>
          <a:bodyPr tIns="0" bIns="0" anchor="b">
            <a:noAutofit/>
          </a:bodyPr>
          <a:lstStyle>
            <a:lvl1pPr>
              <a:defRPr sz="3600" b="0" i="0" spc="-15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 dirty="0"/>
              <a:t>Clique para editar estilo do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77364"/>
            <a:ext cx="8398096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2400" b="0" i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825F39F5-3FBC-EBB1-9558-B6A8DAF88F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308" y="5615209"/>
            <a:ext cx="1700784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728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Conteúdo + Fot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051300" cy="6858000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F42F6B5A-545D-3C12-7293-7DCCCE3EAD32}"/>
              </a:ext>
            </a:extLst>
          </p:cNvPr>
          <p:cNvSpPr/>
          <p:nvPr userDrawn="1"/>
        </p:nvSpPr>
        <p:spPr>
          <a:xfrm>
            <a:off x="-2" y="5094514"/>
            <a:ext cx="3677699" cy="1752786"/>
          </a:xfrm>
          <a:prstGeom prst="rect">
            <a:avLst/>
          </a:prstGeom>
          <a:solidFill>
            <a:srgbClr val="DCE1E7"/>
          </a:solidFill>
          <a:ln>
            <a:solidFill>
              <a:srgbClr val="DCE1E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25231" y="30145"/>
            <a:ext cx="7966769" cy="6876001"/>
          </a:xfrm>
          <a:solidFill>
            <a:schemeClr val="bg1">
              <a:lumMod val="9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 b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Arraste a imagem para o espaço reservado ou clique no ícone para adicionar</a:t>
            </a:r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720768" y="3371539"/>
            <a:ext cx="6876000" cy="132923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8933" y="485425"/>
            <a:ext cx="3089543" cy="2749713"/>
          </a:xfrm>
        </p:spPr>
        <p:txBody>
          <a:bodyPr tIns="0" bIns="0" anchor="b">
            <a:noAutofit/>
          </a:bodyPr>
          <a:lstStyle>
            <a:lvl1pPr>
              <a:lnSpc>
                <a:spcPct val="75000"/>
              </a:lnSpc>
              <a:defRPr sz="2800" b="0">
                <a:solidFill>
                  <a:srgbClr val="243A53"/>
                </a:solidFill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33" y="3283263"/>
            <a:ext cx="3089543" cy="2769197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rgbClr val="243A5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1F11B5B5-7E8B-10A4-8FC8-C48445E00BD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66" y="6132570"/>
            <a:ext cx="1700784" cy="594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650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ente Título Fundo Vani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55232"/>
            <a:ext cx="12192000" cy="6421120"/>
          </a:xfrm>
          <a:prstGeom prst="rect">
            <a:avLst/>
          </a:prstGeom>
          <a:solidFill>
            <a:srgbClr val="EFE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1945809"/>
            <a:ext cx="10058400" cy="3235792"/>
          </a:xfrm>
        </p:spPr>
        <p:txBody>
          <a:bodyPr anchor="ctr">
            <a:noAutofit/>
          </a:bodyPr>
          <a:lstStyle>
            <a:lvl1pPr>
              <a:defRPr sz="6000" b="0" i="0" spc="-15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4" name="Rectangle 6"/>
          <p:cNvSpPr/>
          <p:nvPr userDrawn="1"/>
        </p:nvSpPr>
        <p:spPr>
          <a:xfrm>
            <a:off x="0" y="6408000"/>
            <a:ext cx="12192000" cy="450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90305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anco tot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334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Final marca Sm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5113826"/>
            <a:ext cx="12192000" cy="1744177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6"/>
          <p:cNvSpPr/>
          <p:nvPr userDrawn="1"/>
        </p:nvSpPr>
        <p:spPr>
          <a:xfrm>
            <a:off x="1" y="4933246"/>
            <a:ext cx="12192000" cy="151987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t-BR" sz="1287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D6C853-EED3-0B54-3FF9-BCA097D67F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986" y="1709090"/>
            <a:ext cx="4831422" cy="168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990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Final P/ Marca Cli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5113826"/>
            <a:ext cx="12192000" cy="1744177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6"/>
          <p:cNvSpPr/>
          <p:nvPr userDrawn="1"/>
        </p:nvSpPr>
        <p:spPr>
          <a:xfrm>
            <a:off x="1" y="4933246"/>
            <a:ext cx="12192000" cy="151987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t-BR" sz="1287"/>
          </a:p>
        </p:txBody>
      </p:sp>
    </p:spTree>
    <p:extLst>
      <p:ext uri="{BB962C8B-B14F-4D97-AF65-F5344CB8AC3E}">
        <p14:creationId xmlns:p14="http://schemas.microsoft.com/office/powerpoint/2010/main" val="311464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ço Reservado para Conteúdo 12"/>
          <p:cNvSpPr>
            <a:spLocks noGrp="1"/>
          </p:cNvSpPr>
          <p:nvPr>
            <p:ph sz="quarter" idx="13"/>
          </p:nvPr>
        </p:nvSpPr>
        <p:spPr>
          <a:xfrm>
            <a:off x="758825" y="1581149"/>
            <a:ext cx="10823575" cy="4497917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14" name="Título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6E0498-2E5D-9170-87DB-C55CA4F54B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828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 (página Pa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8"/>
          <p:cNvCxnSpPr/>
          <p:nvPr userDrawn="1"/>
        </p:nvCxnSpPr>
        <p:spPr>
          <a:xfrm>
            <a:off x="223852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0"/>
          </p:nvPr>
        </p:nvSpPr>
        <p:spPr>
          <a:xfrm>
            <a:off x="741363" y="1597552"/>
            <a:ext cx="10553700" cy="44645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4898CC-95E9-EA49-83BA-83EDE867ED0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CF6CA41-FDF4-ED36-C2BB-5E34392B248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97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89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ópico em Destaq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600" b="0" i="0" spc="-15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b="0" i="0" cap="none" spc="0" baseline="0">
                <a:solidFill>
                  <a:schemeClr val="tx2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0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>
            <a:extLst>
              <a:ext uri="{FF2B5EF4-FFF2-40B4-BE49-F238E27FC236}">
                <a16:creationId xmlns:a16="http://schemas.microsoft.com/office/drawing/2014/main" id="{52513EC4-570B-C74B-8CDA-B4B0DCCE3B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78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 - c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627094"/>
            <a:ext cx="4937760" cy="4241999"/>
          </a:xfrm>
          <a:solidFill>
            <a:srgbClr val="D4DAE1"/>
          </a:solidFill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 dirty="0"/>
            </a:lvl1pPr>
            <a:lvl2pPr>
              <a:defRPr lang="pt-BR" b="0" dirty="0"/>
            </a:lvl2pPr>
            <a:lvl3pPr>
              <a:defRPr lang="pt-BR" b="0" dirty="0"/>
            </a:lvl3pPr>
            <a:lvl4pPr>
              <a:defRPr lang="pt-BR" b="0" dirty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627094"/>
            <a:ext cx="4937760" cy="4242001"/>
          </a:xfrm>
          <a:solidFill>
            <a:srgbClr val="EFEADB"/>
          </a:solidFill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/>
            </a:lvl1pPr>
            <a:lvl2pPr>
              <a:defRPr lang="pt-BR" b="0"/>
            </a:lvl2pPr>
            <a:lvl3pPr>
              <a:defRPr lang="pt-BR" b="0"/>
            </a:lvl3pPr>
            <a:lvl4pPr>
              <a:defRPr lang="pt-BR" b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E87D6A6-5059-31A6-80A9-5E96E76D847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806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s Partes de Conteúdo -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627094"/>
            <a:ext cx="4937760" cy="4241999"/>
          </a:xfrm>
          <a:noFill/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 dirty="0"/>
            </a:lvl1pPr>
            <a:lvl2pPr>
              <a:defRPr lang="pt-BR" b="0" dirty="0"/>
            </a:lvl2pPr>
            <a:lvl3pPr>
              <a:defRPr lang="pt-BR" b="0" dirty="0"/>
            </a:lvl3pPr>
            <a:lvl4pPr>
              <a:defRPr lang="pt-BR" b="0" dirty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627094"/>
            <a:ext cx="4937760" cy="4242001"/>
          </a:xfrm>
          <a:noFill/>
          <a:ln>
            <a:noFill/>
          </a:ln>
        </p:spPr>
        <p:txBody>
          <a:bodyPr vert="horz" lIns="0" tIns="45720" rIns="0" bIns="45720" rtlCol="0">
            <a:normAutofit/>
          </a:bodyPr>
          <a:lstStyle>
            <a:lvl1pPr>
              <a:defRPr lang="pt-BR" b="0"/>
            </a:lvl1pPr>
            <a:lvl2pPr>
              <a:defRPr lang="pt-BR" b="0"/>
            </a:lvl2pPr>
            <a:lvl3pPr>
              <a:defRPr lang="pt-BR" b="0"/>
            </a:lvl3pPr>
            <a:lvl4pPr>
              <a:defRPr lang="pt-BR" b="0"/>
            </a:lvl4pPr>
            <a:lvl5pPr>
              <a:defRPr lang="en-US" b="0" dirty="0"/>
            </a:lvl5pPr>
          </a:lstStyle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estilo do título mestre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3285A56-864D-6BEF-4A77-6E55219944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265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437" y="1899139"/>
            <a:ext cx="10058400" cy="2676672"/>
          </a:xfrm>
        </p:spPr>
        <p:txBody>
          <a:bodyPr anchor="ctr">
            <a:normAutofit/>
          </a:bodyPr>
          <a:lstStyle>
            <a:lvl1pPr>
              <a:defRPr sz="4400" b="0" i="0" spc="-15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cxnSp>
        <p:nvCxnSpPr>
          <p:cNvPr id="6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8E3592B-3BE4-A62C-0F4A-60FE95C5419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559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 com Mar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8"/>
          <p:cNvCxnSpPr/>
          <p:nvPr userDrawn="1"/>
        </p:nvCxnSpPr>
        <p:spPr>
          <a:xfrm>
            <a:off x="0" y="494996"/>
            <a:ext cx="9953480" cy="0"/>
          </a:xfrm>
          <a:prstGeom prst="line">
            <a:avLst/>
          </a:prstGeom>
          <a:ln w="9525">
            <a:solidFill>
              <a:srgbClr val="DCE1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6"/>
          <p:cNvSpPr/>
          <p:nvPr userDrawn="1"/>
        </p:nvSpPr>
        <p:spPr>
          <a:xfrm>
            <a:off x="-35858" y="6432271"/>
            <a:ext cx="12240000" cy="432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8"/>
          <p:cNvSpPr/>
          <p:nvPr userDrawn="1"/>
        </p:nvSpPr>
        <p:spPr>
          <a:xfrm>
            <a:off x="-35858" y="6262365"/>
            <a:ext cx="12240000" cy="10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4182568-577D-156C-1D3A-1D05CD5CD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85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údo com Legenda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78784" y="0"/>
            <a:ext cx="72000" cy="685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5225" y="1130299"/>
            <a:ext cx="2644959" cy="1750059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rgbClr val="243A53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65225" y="2926080"/>
            <a:ext cx="2644959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0">
                <a:solidFill>
                  <a:srgbClr val="243A53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0"/>
          </p:nvPr>
        </p:nvSpPr>
        <p:spPr>
          <a:xfrm>
            <a:off x="4538663" y="1130300"/>
            <a:ext cx="6789737" cy="5174904"/>
          </a:xfrm>
        </p:spPr>
        <p:txBody>
          <a:bodyPr/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AD0529F-51E5-DFA1-0A0D-836289AE519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7258" y="226197"/>
            <a:ext cx="1565834" cy="54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65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5858" y="6432271"/>
            <a:ext cx="12240000" cy="432000"/>
          </a:xfrm>
          <a:prstGeom prst="rect">
            <a:avLst/>
          </a:prstGeom>
          <a:solidFill>
            <a:srgbClr val="DC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-35858" y="6262365"/>
            <a:ext cx="12240000" cy="108000"/>
          </a:xfrm>
          <a:prstGeom prst="rect">
            <a:avLst/>
          </a:prstGeom>
          <a:solidFill>
            <a:srgbClr val="F2E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741684" y="561579"/>
            <a:ext cx="9211786" cy="9008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estilo do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741682" y="1608955"/>
            <a:ext cx="10705251" cy="447638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/>
              <a:t>Clique para editar os estilos de texto mestres</a:t>
            </a:r>
          </a:p>
          <a:p>
            <a:pPr marL="452438" lvl="1" indent="-25241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5000"/>
              <a:tabLst/>
            </a:pPr>
            <a:r>
              <a:rPr lang="pt-BR"/>
              <a:t>Segundo nível</a:t>
            </a:r>
          </a:p>
          <a:p>
            <a:pPr marL="677863" lvl="2" indent="-2936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20000"/>
              <a:buFont typeface="Wingdings" charset="2"/>
              <a:buChar char="§"/>
              <a:tabLst/>
            </a:pPr>
            <a:r>
              <a:rPr lang="pt-BR"/>
              <a:t>Terceiro nível</a:t>
            </a:r>
          </a:p>
          <a:p>
            <a:pPr marL="892175" lvl="3" indent="-3254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Font typeface="Courier New" charset="0"/>
              <a:buChar char="o"/>
              <a:tabLst/>
            </a:pPr>
            <a:r>
              <a:rPr lang="pt-BR"/>
              <a:t>Quarto nível</a:t>
            </a:r>
          </a:p>
          <a:p>
            <a:pPr marL="1068388" lvl="4" indent="-31908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2">
                  <a:lumMod val="75000"/>
                </a:schemeClr>
              </a:buClr>
              <a:buSzPct val="110000"/>
              <a:buFont typeface="Wingdings" charset="2"/>
              <a:buChar char="ü"/>
              <a:tabLst/>
            </a:pPr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 userDrawn="1">
            <p:ph type="sldNum" sz="quarter" idx="4"/>
          </p:nvPr>
        </p:nvSpPr>
        <p:spPr>
          <a:xfrm>
            <a:off x="10265794" y="6437856"/>
            <a:ext cx="1548465" cy="2493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>
                <a:solidFill>
                  <a:schemeClr val="bg2">
                    <a:lumMod val="50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fld id="{AB4898CC-95E9-EA49-83BA-83EDE867ED0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7156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b="0" i="0" kern="0" spc="-150" baseline="0">
          <a:solidFill>
            <a:srgbClr val="243A53"/>
          </a:solidFill>
          <a:latin typeface="Calibri Light" charset="0"/>
          <a:ea typeface="Calibri Light" charset="0"/>
          <a:cs typeface="Calibri Light" charset="0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lang="pt-BR" sz="28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1pPr>
      <a:lvl2pPr marL="542925" indent="-3429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Arial" charset="0"/>
        <a:buChar char="•"/>
        <a:defRPr lang="pt-BR" sz="28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Calibri" pitchFamily="34" charset="0"/>
        <a:buChar char="◦"/>
        <a:defRPr lang="pt-BR" sz="24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Calibri" pitchFamily="34" charset="0"/>
        <a:buChar char="◦"/>
        <a:defRPr lang="pt-BR" sz="20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>
            <a:lumMod val="50000"/>
          </a:schemeClr>
        </a:buClr>
        <a:buFont typeface="Calibri" pitchFamily="34" charset="0"/>
        <a:buChar char="◦"/>
        <a:defRPr lang="en-US" sz="2000" b="0" kern="1200" dirty="0">
          <a:solidFill>
            <a:schemeClr val="bg2">
              <a:lumMod val="25000"/>
            </a:schemeClr>
          </a:solidFill>
          <a:latin typeface="Calibri" charset="0"/>
          <a:ea typeface="Calibri" charset="0"/>
          <a:cs typeface="Calibri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101F94-F4C8-0CDE-B847-F2CF48CA3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Relatório fotográfico </a:t>
            </a:r>
            <a:br>
              <a:rPr lang="pt-BR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nª Medição 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9E50042-90DB-728A-060A-2467681339A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Mês</a:t>
            </a:r>
            <a:r>
              <a:rPr lang="pt-BR" dirty="0"/>
              <a:t> e </a:t>
            </a:r>
            <a:r>
              <a:rPr lang="pt-BR" dirty="0">
                <a:solidFill>
                  <a:schemeClr val="bg2">
                    <a:lumMod val="25000"/>
                  </a:schemeClr>
                </a:solidFill>
              </a:rPr>
              <a:t>Ano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E3B63C2-0CE9-3032-B7B1-BFC159E7F8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dirty="0"/>
              <a:t>SENAR PARANÁ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69B87F2-E33A-BD7C-19F4-152AEAC30D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0" tIns="45720" rIns="0" bIns="45720" rtlCol="0" anchor="t">
            <a:normAutofit fontScale="92500" lnSpcReduction="10000"/>
          </a:bodyPr>
          <a:lstStyle/>
          <a:p>
            <a:endParaRPr lang="pt-BR" dirty="0"/>
          </a:p>
        </p:txBody>
      </p:sp>
      <p:pic>
        <p:nvPicPr>
          <p:cNvPr id="6" name="Espaço Reservado para Conteúdo 6" descr="Logotipo, nome da empresa&#10;&#10;Descrição gerada automaticamente">
            <a:extLst>
              <a:ext uri="{FF2B5EF4-FFF2-40B4-BE49-F238E27FC236}">
                <a16:creationId xmlns:a16="http://schemas.microsoft.com/office/drawing/2014/main" id="{D49BFB13-8DBC-A382-CA49-B973197BE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807" y="3607371"/>
            <a:ext cx="3283413" cy="182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2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726F0ABC-F6A9-2431-428D-B445A8128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218059"/>
            <a:ext cx="650858" cy="547312"/>
          </a:xfrm>
          <a:prstGeom prst="rect">
            <a:avLst/>
          </a:prstGeom>
        </p:spPr>
      </p:pic>
      <p:sp>
        <p:nvSpPr>
          <p:cNvPr id="5" name="Espaço Reservado para Conteúdo 1">
            <a:extLst>
              <a:ext uri="{FF2B5EF4-FFF2-40B4-BE49-F238E27FC236}">
                <a16:creationId xmlns:a16="http://schemas.microsoft.com/office/drawing/2014/main" id="{0C9D007C-8267-4E96-92CD-72BDE53E61C2}"/>
              </a:ext>
            </a:extLst>
          </p:cNvPr>
          <p:cNvSpPr txBox="1">
            <a:spLocks/>
          </p:cNvSpPr>
          <p:nvPr/>
        </p:nvSpPr>
        <p:spPr>
          <a:xfrm>
            <a:off x="1638865" y="6262634"/>
            <a:ext cx="1509580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01  - DESCRIÇÃO</a:t>
            </a:r>
            <a:endParaRPr lang="pt-BR" sz="1333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Espaço Reservado para Conteúdo 1">
            <a:extLst>
              <a:ext uri="{FF2B5EF4-FFF2-40B4-BE49-F238E27FC236}">
                <a16:creationId xmlns:a16="http://schemas.microsoft.com/office/drawing/2014/main" id="{56BB3A4B-C29B-0B3E-A2CC-19F2D4644295}"/>
              </a:ext>
            </a:extLst>
          </p:cNvPr>
          <p:cNvSpPr txBox="1">
            <a:spLocks/>
          </p:cNvSpPr>
          <p:nvPr/>
        </p:nvSpPr>
        <p:spPr>
          <a:xfrm>
            <a:off x="5270217" y="6262634"/>
            <a:ext cx="1620036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02  -  DESCRIÇÃO</a:t>
            </a:r>
          </a:p>
        </p:txBody>
      </p:sp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D09A5F78-70A6-8025-5DE4-3D85EFE44786}"/>
              </a:ext>
            </a:extLst>
          </p:cNvPr>
          <p:cNvSpPr txBox="1">
            <a:spLocks/>
          </p:cNvSpPr>
          <p:nvPr/>
        </p:nvSpPr>
        <p:spPr>
          <a:xfrm>
            <a:off x="9012025" y="6262634"/>
            <a:ext cx="2381778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03  - DESCRIÇÃO</a:t>
            </a:r>
          </a:p>
        </p:txBody>
      </p:sp>
      <p:sp>
        <p:nvSpPr>
          <p:cNvPr id="11" name="Título 2">
            <a:extLst>
              <a:ext uri="{FF2B5EF4-FFF2-40B4-BE49-F238E27FC236}">
                <a16:creationId xmlns:a16="http://schemas.microsoft.com/office/drawing/2014/main" id="{9DC816FD-650A-C86A-230A-667568252F5F}"/>
              </a:ext>
            </a:extLst>
          </p:cNvPr>
          <p:cNvSpPr txBox="1">
            <a:spLocks/>
          </p:cNvSpPr>
          <p:nvPr/>
        </p:nvSpPr>
        <p:spPr>
          <a:xfrm>
            <a:off x="741684" y="-37861"/>
            <a:ext cx="8673306" cy="9008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600" b="0" i="0" kern="0" spc="-15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PT" dirty="0"/>
              <a:t>RELATÓRIO FOTOGRÁFICO DE MEDIÇÃO DE OBRA</a:t>
            </a:r>
            <a:br>
              <a:rPr lang="pt-PT" dirty="0"/>
            </a:br>
            <a:r>
              <a:rPr lang="pt-PT" sz="4400" dirty="0"/>
              <a:t>DD/MM/AAAA – Unidade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79505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726F0ABC-F6A9-2431-428D-B445A8128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218059"/>
            <a:ext cx="650858" cy="547312"/>
          </a:xfrm>
          <a:prstGeom prst="rect">
            <a:avLst/>
          </a:prstGeom>
        </p:spPr>
      </p:pic>
      <p:sp>
        <p:nvSpPr>
          <p:cNvPr id="5" name="Espaço Reservado para Conteúdo 1">
            <a:extLst>
              <a:ext uri="{FF2B5EF4-FFF2-40B4-BE49-F238E27FC236}">
                <a16:creationId xmlns:a16="http://schemas.microsoft.com/office/drawing/2014/main" id="{0C9D007C-8267-4E96-92CD-72BDE53E61C2}"/>
              </a:ext>
            </a:extLst>
          </p:cNvPr>
          <p:cNvSpPr txBox="1">
            <a:spLocks/>
          </p:cNvSpPr>
          <p:nvPr/>
        </p:nvSpPr>
        <p:spPr>
          <a:xfrm>
            <a:off x="1638865" y="6262634"/>
            <a:ext cx="1509580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04  - DESCRIÇÃO</a:t>
            </a:r>
            <a:endParaRPr lang="pt-BR" sz="1333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Espaço Reservado para Conteúdo 1">
            <a:extLst>
              <a:ext uri="{FF2B5EF4-FFF2-40B4-BE49-F238E27FC236}">
                <a16:creationId xmlns:a16="http://schemas.microsoft.com/office/drawing/2014/main" id="{56BB3A4B-C29B-0B3E-A2CC-19F2D4644295}"/>
              </a:ext>
            </a:extLst>
          </p:cNvPr>
          <p:cNvSpPr txBox="1">
            <a:spLocks/>
          </p:cNvSpPr>
          <p:nvPr/>
        </p:nvSpPr>
        <p:spPr>
          <a:xfrm>
            <a:off x="5270217" y="6262634"/>
            <a:ext cx="1620036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05  -  DESCRIÇÃO</a:t>
            </a:r>
          </a:p>
        </p:txBody>
      </p:sp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D09A5F78-70A6-8025-5DE4-3D85EFE44786}"/>
              </a:ext>
            </a:extLst>
          </p:cNvPr>
          <p:cNvSpPr txBox="1">
            <a:spLocks/>
          </p:cNvSpPr>
          <p:nvPr/>
        </p:nvSpPr>
        <p:spPr>
          <a:xfrm>
            <a:off x="9012025" y="6262634"/>
            <a:ext cx="2381778" cy="389107"/>
          </a:xfrm>
          <a:prstGeom prst="rect">
            <a:avLst/>
          </a:prstGeom>
        </p:spPr>
        <p:txBody>
          <a:bodyPr vert="horz" lIns="0" tIns="45720" rIns="0" bIns="45720" rtlCol="0" anchor="t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1pPr>
            <a:lvl2pPr marL="542925" indent="-3429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Arial" charset="0"/>
              <a:buChar char="•"/>
              <a:defRPr lang="pt-BR" sz="28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4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pt-BR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>
                  <a:lumMod val="50000"/>
                </a:schemeClr>
              </a:buClr>
              <a:buFont typeface="Calibri" pitchFamily="34" charset="0"/>
              <a:buChar char="◦"/>
              <a:defRPr lang="en-US" sz="2000" b="0" kern="1200">
                <a:solidFill>
                  <a:schemeClr val="bg2">
                    <a:lumMod val="25000"/>
                  </a:schemeClr>
                </a:solidFill>
                <a:latin typeface="Calibri Light" panose="020F0302020204030204" pitchFamily="34" charset="0"/>
                <a:ea typeface="Calibri" charset="0"/>
                <a:cs typeface="Calibri Light" panose="020F03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rPr>
              <a:t>FOTO 06  - DESCRIÇÃO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DC3E10D4-A4EF-34FC-E037-A1648D437E6B}"/>
              </a:ext>
            </a:extLst>
          </p:cNvPr>
          <p:cNvSpPr txBox="1">
            <a:spLocks/>
          </p:cNvSpPr>
          <p:nvPr/>
        </p:nvSpPr>
        <p:spPr>
          <a:xfrm>
            <a:off x="741684" y="-37861"/>
            <a:ext cx="8622506" cy="9008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600" b="0" i="0" kern="0" spc="-15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PT" dirty="0"/>
              <a:t>RELATÓRIO FOTOGRÁFICO DE MEDIÇÃO DE OBRA</a:t>
            </a:r>
            <a:br>
              <a:rPr lang="pt-PT" dirty="0"/>
            </a:br>
            <a:r>
              <a:rPr lang="pt-PT" sz="4400" dirty="0"/>
              <a:t>DD/MM/AAAA – Unidade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0222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6F503642-A158-B422-30C1-C8D3FFE80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9455" y="1333556"/>
            <a:ext cx="9793089" cy="2508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defPPr>
              <a:defRPr lang="pt-BR"/>
            </a:defPPr>
            <a:lvl1pPr marL="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21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424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63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4847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058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27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348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2969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Objeto: </a:t>
            </a:r>
            <a:r>
              <a:rPr lang="pt-PT" altLang="pt-BR" sz="1333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Nome da obra </a:t>
            </a: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Contrato:  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Edital: 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pt-BR" altLang="pt-BR" sz="1333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Empresa: 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pt-BR" altLang="pt-BR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Unidade: </a:t>
            </a:r>
            <a:r>
              <a:rPr lang="pt-BR" altLang="pt-BR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Unidade de</a:t>
            </a:r>
            <a:endParaRPr lang="pt-BR" altLang="pt-BR" sz="1400" dirty="0">
              <a:solidFill>
                <a:schemeClr val="tx1">
                  <a:lumMod val="85000"/>
                  <a:lumOff val="15000"/>
                </a:schemeClr>
              </a:solidFill>
              <a:ea typeface="Calibri"/>
              <a:cs typeface="Calibri"/>
            </a:endParaRPr>
          </a:p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pt-BR" altLang="pt-BR" sz="13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Data das Fotos: </a:t>
            </a:r>
            <a:r>
              <a:rPr lang="pt-BR" altLang="pt-BR" sz="1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DD/MM/AAAA</a:t>
            </a:r>
            <a:endParaRPr lang="pt-BR" altLang="pt-BR" sz="1333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ítulo 2">
            <a:extLst>
              <a:ext uri="{FF2B5EF4-FFF2-40B4-BE49-F238E27FC236}">
                <a16:creationId xmlns:a16="http://schemas.microsoft.com/office/drawing/2014/main" id="{A900DE47-6F2F-2158-63C5-39E9503BC1B1}"/>
              </a:ext>
            </a:extLst>
          </p:cNvPr>
          <p:cNvSpPr txBox="1">
            <a:spLocks/>
          </p:cNvSpPr>
          <p:nvPr/>
        </p:nvSpPr>
        <p:spPr>
          <a:xfrm>
            <a:off x="741684" y="-37861"/>
            <a:ext cx="8632666" cy="9008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600" b="0" i="0" kern="0" spc="-15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lang="pt-PT" dirty="0"/>
              <a:t>RELATÓRIO FOTOGRÁFICO DE MEDIÇÃO DE OBRA</a:t>
            </a:r>
            <a:br>
              <a:rPr lang="pt-PT" dirty="0"/>
            </a:br>
            <a:r>
              <a:rPr lang="pt-PT" sz="4400" dirty="0"/>
              <a:t>Unidade </a:t>
            </a:r>
            <a:endParaRPr lang="pt-BR" dirty="0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1048B6E1-2AC5-3416-F327-295E60698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2364" y="5255759"/>
            <a:ext cx="3167270" cy="111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>
            <a:defPPr>
              <a:defRPr lang="pt-BR"/>
            </a:defPPr>
            <a:lvl1pPr marL="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21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424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63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4847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058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270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3482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29695" algn="l" defTabSz="932424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altLang="pt-BR" sz="111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________________________________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111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NOME RESPONSÁVEL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111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CREA: XXXX</a:t>
            </a:r>
          </a:p>
          <a:p>
            <a:pPr algn="ctr">
              <a:spcBef>
                <a:spcPct val="0"/>
              </a:spcBef>
            </a:pPr>
            <a:r>
              <a:rPr lang="pt-BR" altLang="pt-BR" sz="11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EMPRESA</a:t>
            </a:r>
          </a:p>
          <a:p>
            <a:pPr algn="ctr">
              <a:spcBef>
                <a:spcPct val="0"/>
              </a:spcBef>
            </a:pPr>
            <a:r>
              <a:rPr lang="pt-BR" sz="11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 DD/MM/AAAA</a:t>
            </a:r>
            <a:endParaRPr lang="pt-B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Espaço Reservado para Conteúdo 4" descr="Logotipo, nome da empresa&#10;&#10;Descrição gerada automaticamente">
            <a:extLst>
              <a:ext uri="{FF2B5EF4-FFF2-40B4-BE49-F238E27FC236}">
                <a16:creationId xmlns:a16="http://schemas.microsoft.com/office/drawing/2014/main" id="{927ABECC-98A4-7D4B-ABEE-6195D1F9B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7270" y="218059"/>
            <a:ext cx="650858" cy="54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9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0064824"/>
      </p:ext>
    </p:extLst>
  </p:cSld>
  <p:clrMapOvr>
    <a:masterClrMapping/>
  </p:clrMapOvr>
</p:sld>
</file>

<file path=ppt/theme/theme1.xml><?xml version="1.0" encoding="utf-8"?>
<a:theme xmlns:a="http://schemas.openxmlformats.org/drawingml/2006/main" name="1_Retrospecto">
  <a:themeElements>
    <a:clrScheme name="Paleta Smart">
      <a:dk1>
        <a:srgbClr val="000000"/>
      </a:dk1>
      <a:lt1>
        <a:srgbClr val="FFFFFF"/>
      </a:lt1>
      <a:dk2>
        <a:srgbClr val="344068"/>
      </a:dk2>
      <a:lt2>
        <a:srgbClr val="D9E0E6"/>
      </a:lt2>
      <a:accent1>
        <a:srgbClr val="D4DAE1"/>
      </a:accent1>
      <a:accent2>
        <a:srgbClr val="EFEADB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406F6BACA15F547B5DC09BEF92785E2" ma:contentTypeVersion="16" ma:contentTypeDescription="Crie um novo documento." ma:contentTypeScope="" ma:versionID="ec80adc43b76940d4063ddb9f47eded3">
  <xsd:schema xmlns:xsd="http://www.w3.org/2001/XMLSchema" xmlns:xs="http://www.w3.org/2001/XMLSchema" xmlns:p="http://schemas.microsoft.com/office/2006/metadata/properties" xmlns:ns2="3c195f8a-0c32-4437-b96e-f78e59c2a7a1" xmlns:ns3="2b19cc07-0779-4963-af36-fff41cee6dd9" targetNamespace="http://schemas.microsoft.com/office/2006/metadata/properties" ma:root="true" ma:fieldsID="bf508a1e2fccb500d912be8997ebaac8" ns2:_="" ns3:_="">
    <xsd:import namespace="3c195f8a-0c32-4437-b96e-f78e59c2a7a1"/>
    <xsd:import namespace="2b19cc07-0779-4963-af36-fff41cee6d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195f8a-0c32-4437-b96e-f78e59c2a7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43250f53-c571-46a8-aa44-414e313236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2" nillable="true" ma:displayName="Status de liberação" ma:internalName="Status_x0020_de_x0020_libera_x00e7__x00e3_o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19cc07-0779-4963-af36-fff41cee6dd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da77b8dc-5a6a-40d7-8609-1b2d3b37c1ee}" ma:internalName="TaxCatchAll" ma:showField="CatchAllData" ma:web="2b19cc07-0779-4963-af36-fff41cee6d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b19cc07-0779-4963-af36-fff41cee6dd9" xsi:nil="true"/>
    <lcf76f155ced4ddcb4097134ff3c332f xmlns="3c195f8a-0c32-4437-b96e-f78e59c2a7a1">
      <Terms xmlns="http://schemas.microsoft.com/office/infopath/2007/PartnerControls"/>
    </lcf76f155ced4ddcb4097134ff3c332f>
    <SharedWithUsers xmlns="2b19cc07-0779-4963-af36-fff41cee6dd9">
      <UserInfo>
        <DisplayName>Maxwell Arcanjo Maciel</DisplayName>
        <AccountId>12</AccountId>
        <AccountType/>
      </UserInfo>
    </SharedWithUsers>
    <_Flow_SignoffStatus xmlns="3c195f8a-0c32-4437-b96e-f78e59c2a7a1" xsi:nil="true"/>
  </documentManagement>
</p:properties>
</file>

<file path=customXml/itemProps1.xml><?xml version="1.0" encoding="utf-8"?>
<ds:datastoreItem xmlns:ds="http://schemas.openxmlformats.org/officeDocument/2006/customXml" ds:itemID="{F91A9A36-7843-47CB-9475-CCA9AD038C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27313C-CF54-4DFD-AE48-76CB63FB1D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c195f8a-0c32-4437-b96e-f78e59c2a7a1"/>
    <ds:schemaRef ds:uri="2b19cc07-0779-4963-af36-fff41cee6d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3649850-728C-42F2-A757-80BC8F134EDA}">
  <ds:schemaRefs>
    <ds:schemaRef ds:uri="2b19cc07-0779-4963-af36-fff41cee6dd9"/>
    <ds:schemaRef ds:uri="3c195f8a-0c32-4437-b96e-f78e59c2a7a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1_Retrospecto</vt:lpstr>
      <vt:lpstr>Relatório fotográfico  nª Medição  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Fabio Ghedin</dc:creator>
  <cp:keywords/>
  <dc:description/>
  <cp:lastModifiedBy>Charles Toni</cp:lastModifiedBy>
  <cp:revision>261</cp:revision>
  <cp:lastPrinted>2021-03-16T22:32:01Z</cp:lastPrinted>
  <dcterms:created xsi:type="dcterms:W3CDTF">2018-08-13T21:08:11Z</dcterms:created>
  <dcterms:modified xsi:type="dcterms:W3CDTF">2023-06-21T19:55:32Z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0x0101007406F6BACA15F547B5DC09BEF92785E2</vt:lpwstr>
  </property>
  <property fmtid="{D5CDD505-2E9C-101B-9397-08002B2CF9AE}" pid="3" name="MediaServiceImageTags">
    <vt:lpwstr/>
  </property>
  <property fmtid="{D5CDD505-2E9C-101B-9397-08002B2CF9AE}" pid="4" name="Order">
    <vt:lpwstr>3760500.00000000</vt:lpwstr>
  </property>
  <property fmtid="{D5CDD505-2E9C-101B-9397-08002B2CF9AE}" pid="5" name="xd_Signature">
    <vt:lpwstr/>
  </property>
  <property fmtid="{D5CDD505-2E9C-101B-9397-08002B2CF9AE}" pid="6" name="SharedWithUsers">
    <vt:lpwstr>12;#Maxwell Arcanjo Maciel</vt:lpwstr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